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12" r:id="rId3"/>
    <p:sldId id="326" r:id="rId4"/>
    <p:sldId id="327" r:id="rId5"/>
    <p:sldId id="309" r:id="rId6"/>
    <p:sldId id="325" r:id="rId7"/>
    <p:sldId id="314" r:id="rId8"/>
    <p:sldId id="313" r:id="rId9"/>
    <p:sldId id="323" r:id="rId10"/>
    <p:sldId id="324" r:id="rId11"/>
    <p:sldId id="322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81466" autoAdjust="0"/>
  </p:normalViewPr>
  <p:slideViewPr>
    <p:cSldViewPr snapToGrid="0" snapToObjects="1">
      <p:cViewPr varScale="1">
        <p:scale>
          <a:sx n="141" d="100"/>
          <a:sy n="141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09/27/2022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27DD9A-FFC4-0841-AF2F-01450E695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BAF8EA-B46E-0B45-BA86-A9CB616073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BF1F39-D0FD-F14C-BFA1-6C610F5B90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Vedoucí DP:	</a:t>
            </a:r>
            <a:r>
              <a:rPr lang="en-CZ" dirty="0" smtClean="0"/>
              <a:t>Jméno </a:t>
            </a:r>
            <a:r>
              <a:rPr lang="en-CZ" dirty="0"/>
              <a:t>Příjmení</a:t>
            </a:r>
          </a:p>
          <a:p>
            <a:r>
              <a:rPr lang="cs-CZ" dirty="0" smtClean="0"/>
              <a:t>Vypracoval:   	Jméno Příjmení</a:t>
            </a:r>
            <a:endParaRPr lang="en-CZ" dirty="0"/>
          </a:p>
          <a:p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Z" dirty="0"/>
              <a:t>Název </a:t>
            </a:r>
            <a:r>
              <a:rPr lang="cs-CZ" dirty="0" smtClean="0"/>
              <a:t>závěrečné práce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Bakalářská/Diplomová práce</a:t>
            </a:r>
            <a:endParaRPr lang="en-CZ" sz="3100" dirty="0"/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</a:t>
            </a:r>
            <a:r>
              <a:rPr lang="en-CZ" dirty="0" smtClean="0"/>
              <a:t>Příjmení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Cíle práce a postup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Definice problému (procesu a produktu)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Současný stav a výstupy analýzy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Návrh řešení a výběr nejvhodnější varianty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Porovnání a zhodnocení návrhu s původním stavem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Závěr, přínosy práce (s ohledem na cíle práce)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Pouze doporučení: Odpovědi na dotazy z posudků oponenta a vedoucího práce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</a:t>
            </a:r>
            <a:r>
              <a:rPr lang="cs-CZ" dirty="0" smtClean="0">
                <a:solidFill>
                  <a:schemeClr val="accent1"/>
                </a:solidFill>
              </a:rPr>
              <a:t>závěrečné práce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Obsah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33382"/>
            <a:ext cx="8668480" cy="3325203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Obrázek vydá za 1000 slov.</a:t>
            </a:r>
          </a:p>
          <a:p>
            <a:r>
              <a:rPr lang="cs-CZ" altLang="cs-CZ" sz="2000" dirty="0"/>
              <a:t>Čitelné tabulky.</a:t>
            </a:r>
          </a:p>
          <a:p>
            <a:pPr lvl="1"/>
            <a:r>
              <a:rPr lang="cs-CZ" altLang="cs-CZ" dirty="0"/>
              <a:t>Velikost textu typ písma a zarovnání</a:t>
            </a:r>
          </a:p>
          <a:p>
            <a:pPr lvl="1"/>
            <a:r>
              <a:rPr lang="cs-CZ" altLang="cs-CZ" dirty="0"/>
              <a:t>Pozor na desetinná čísla X přesnost dat</a:t>
            </a:r>
          </a:p>
          <a:p>
            <a:pPr lvl="1"/>
            <a:r>
              <a:rPr lang="cs-CZ" altLang="cs-CZ" dirty="0"/>
              <a:t>Záhlaví tabulky, jednotky, barevné odlišení pro snazší komentář</a:t>
            </a:r>
          </a:p>
          <a:p>
            <a:r>
              <a:rPr lang="cs-CZ" altLang="cs-CZ" sz="2000" dirty="0"/>
              <a:t>Grafy a jiné vizualizace výsledků.</a:t>
            </a:r>
          </a:p>
          <a:p>
            <a:pPr lvl="1"/>
            <a:r>
              <a:rPr lang="cs-CZ" altLang="cs-CZ" dirty="0"/>
              <a:t>Vhodný typ grafu a velikost čar a popisků, vhodné osy</a:t>
            </a:r>
          </a:p>
          <a:p>
            <a:pPr lvl="1"/>
            <a:r>
              <a:rPr lang="cs-CZ" altLang="cs-CZ" dirty="0"/>
              <a:t>Porovnání pomocí grafů a vizuálních nástrojů</a:t>
            </a:r>
          </a:p>
          <a:p>
            <a:r>
              <a:rPr lang="cs-CZ" altLang="cs-CZ" sz="2000" dirty="0"/>
              <a:t>Minimum textu.</a:t>
            </a:r>
          </a:p>
          <a:p>
            <a:pPr lvl="1"/>
            <a:r>
              <a:rPr lang="cs-CZ" altLang="cs-CZ" dirty="0"/>
              <a:t>Strukturovat text (odrážky a číslování)</a:t>
            </a:r>
          </a:p>
          <a:p>
            <a:pPr lvl="1"/>
            <a:r>
              <a:rPr lang="cs-CZ" altLang="cs-CZ" dirty="0"/>
              <a:t>Údaje neschovávat v textu (tabulky, grafy)</a:t>
            </a:r>
            <a:endParaRPr lang="cs-CZ" alt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</a:t>
            </a:r>
            <a:r>
              <a:rPr lang="cs-CZ" dirty="0" smtClean="0">
                <a:solidFill>
                  <a:schemeClr val="accent1"/>
                </a:solidFill>
              </a:rPr>
              <a:t>závěrečné práce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Doporučení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662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694648"/>
            <a:ext cx="8668480" cy="272156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altLang="cs-CZ" sz="2000" dirty="0"/>
              <a:t>Zde je možné připravit si oporu pro snazší zodpovězení dotazů uvedených v posudcích závěrečné práce (grafy, tabulky, schémata, obrázky, fotky, vzorce atd.)</a:t>
            </a:r>
            <a:endParaRPr lang="cs-CZ" altLang="cs-CZ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</a:t>
            </a:r>
            <a:r>
              <a:rPr lang="cs-CZ" dirty="0" smtClean="0">
                <a:solidFill>
                  <a:schemeClr val="accent1"/>
                </a:solidFill>
              </a:rPr>
              <a:t>závěrečné práce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Dotazy z posudků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967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6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3304761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339</Words>
  <Application>Microsoft Office PowerPoint</Application>
  <PresentationFormat>Předvádění na obrazovce (16:9)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Simple Light</vt:lpstr>
      <vt:lpstr>Název závěrečné práce  Bakalářská/Diplomová práce</vt:lpstr>
      <vt:lpstr>Prezentace aplikace PowerPoint</vt:lpstr>
      <vt:lpstr>Prezentace aplikace PowerPoint</vt:lpstr>
      <vt:lpstr>Prezentace aplikace PowerPoint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Petr Zeleny</cp:lastModifiedBy>
  <cp:revision>120</cp:revision>
  <dcterms:modified xsi:type="dcterms:W3CDTF">2022-09-27T11:51:52Z</dcterms:modified>
</cp:coreProperties>
</file>